
<file path=[Content_Types].xml><?xml version="1.0" encoding="utf-8"?>
<Types xmlns="http://schemas.openxmlformats.org/package/2006/content-types">
  <Override PartName="/ppt/slideLayouts/slideLayout4.xml" ContentType="application/vnd.openxmlformats-officedocument.presentationml.slideLayout+xml"/>
  <Default Extension="jpeg" ContentType="image/jpeg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Default Extension="rels" ContentType="application/vnd.openxmlformats-package.relationship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Default Extension="xml" ContentType="application/xml"/>
  <Override PartName="/ppt/slides/slide2.xml" ContentType="application/vnd.openxmlformats-officedocument.presentationml.slide+xml"/>
  <Override PartName="/docProps/app.xml" ContentType="application/vnd.openxmlformats-officedocument.extended-properties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presentation.xml" ContentType="application/vnd.openxmlformats-officedocument.presentationml.presentation.main+xml"/>
  <Default Extension="bin" ContentType="application/vnd.openxmlformats-officedocument.presentationml.printerSettings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68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B040-7D0C-5744-A6B5-C85C5536D6E2}" type="datetimeFigureOut">
              <a:rPr lang="en-US" smtClean="0"/>
              <a:t>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77788-B2B2-0C49-9A00-BD3FED956C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B040-7D0C-5744-A6B5-C85C5536D6E2}" type="datetimeFigureOut">
              <a:rPr lang="en-US" smtClean="0"/>
              <a:t>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77788-B2B2-0C49-9A00-BD3FED956C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975" y="311150"/>
            <a:ext cx="2262188" cy="6632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9" y="311150"/>
            <a:ext cx="6637337" cy="6632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B040-7D0C-5744-A6B5-C85C5536D6E2}" type="datetimeFigureOut">
              <a:rPr lang="en-US" smtClean="0"/>
              <a:t>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77788-B2B2-0C49-9A00-BD3FED956C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B040-7D0C-5744-A6B5-C85C5536D6E2}" type="datetimeFigureOut">
              <a:rPr lang="en-US" smtClean="0"/>
              <a:t>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77788-B2B2-0C49-9A00-BD3FED956C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B040-7D0C-5744-A6B5-C85C5536D6E2}" type="datetimeFigureOut">
              <a:rPr lang="en-US" smtClean="0"/>
              <a:t>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77788-B2B2-0C49-9A00-BD3FED956C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812925"/>
            <a:ext cx="4449762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1" y="1812925"/>
            <a:ext cx="4449763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B040-7D0C-5744-A6B5-C85C5536D6E2}" type="datetimeFigureOut">
              <a:rPr lang="en-US" smtClean="0"/>
              <a:t>1/16/17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77788-B2B2-0C49-9A00-BD3FED956C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6" indent="0">
              <a:buNone/>
              <a:defRPr sz="2000" b="1"/>
            </a:lvl2pPr>
            <a:lvl3pPr marL="914293" indent="0">
              <a:buNone/>
              <a:defRPr sz="1800" b="1"/>
            </a:lvl3pPr>
            <a:lvl4pPr marL="1371440" indent="0">
              <a:buNone/>
              <a:defRPr sz="1600" b="1"/>
            </a:lvl4pPr>
            <a:lvl5pPr marL="1828586" indent="0">
              <a:buNone/>
              <a:defRPr sz="1600" b="1"/>
            </a:lvl5pPr>
            <a:lvl6pPr marL="2285733" indent="0">
              <a:buNone/>
              <a:defRPr sz="1600" b="1"/>
            </a:lvl6pPr>
            <a:lvl7pPr marL="2742879" indent="0">
              <a:buNone/>
              <a:defRPr sz="1600" b="1"/>
            </a:lvl7pPr>
            <a:lvl8pPr marL="3200026" indent="0">
              <a:buNone/>
              <a:defRPr sz="1600" b="1"/>
            </a:lvl8pPr>
            <a:lvl9pPr marL="365717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6" indent="0">
              <a:buNone/>
              <a:defRPr sz="2000" b="1"/>
            </a:lvl2pPr>
            <a:lvl3pPr marL="914293" indent="0">
              <a:buNone/>
              <a:defRPr sz="1800" b="1"/>
            </a:lvl3pPr>
            <a:lvl4pPr marL="1371440" indent="0">
              <a:buNone/>
              <a:defRPr sz="1600" b="1"/>
            </a:lvl4pPr>
            <a:lvl5pPr marL="1828586" indent="0">
              <a:buNone/>
              <a:defRPr sz="1600" b="1"/>
            </a:lvl5pPr>
            <a:lvl6pPr marL="2285733" indent="0">
              <a:buNone/>
              <a:defRPr sz="1600" b="1"/>
            </a:lvl6pPr>
            <a:lvl7pPr marL="2742879" indent="0">
              <a:buNone/>
              <a:defRPr sz="1600" b="1"/>
            </a:lvl7pPr>
            <a:lvl8pPr marL="3200026" indent="0">
              <a:buNone/>
              <a:defRPr sz="1600" b="1"/>
            </a:lvl8pPr>
            <a:lvl9pPr marL="365717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B040-7D0C-5744-A6B5-C85C5536D6E2}" type="datetimeFigureOut">
              <a:rPr lang="en-US" smtClean="0"/>
              <a:t>1/16/17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77788-B2B2-0C49-9A00-BD3FED956C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B040-7D0C-5744-A6B5-C85C5536D6E2}" type="datetimeFigureOut">
              <a:rPr lang="en-US" smtClean="0"/>
              <a:t>1/16/17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77788-B2B2-0C49-9A00-BD3FED956C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B040-7D0C-5744-A6B5-C85C5536D6E2}" type="datetimeFigureOut">
              <a:rPr lang="en-US" smtClean="0"/>
              <a:t>1/16/17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77788-B2B2-0C49-9A00-BD3FED956C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6" indent="0">
              <a:buNone/>
              <a:defRPr sz="1200"/>
            </a:lvl2pPr>
            <a:lvl3pPr marL="914293" indent="0">
              <a:buNone/>
              <a:defRPr sz="1000"/>
            </a:lvl3pPr>
            <a:lvl4pPr marL="1371440" indent="0">
              <a:buNone/>
              <a:defRPr sz="900"/>
            </a:lvl4pPr>
            <a:lvl5pPr marL="1828586" indent="0">
              <a:buNone/>
              <a:defRPr sz="900"/>
            </a:lvl5pPr>
            <a:lvl6pPr marL="2285733" indent="0">
              <a:buNone/>
              <a:defRPr sz="900"/>
            </a:lvl6pPr>
            <a:lvl7pPr marL="2742879" indent="0">
              <a:buNone/>
              <a:defRPr sz="900"/>
            </a:lvl7pPr>
            <a:lvl8pPr marL="3200026" indent="0">
              <a:buNone/>
              <a:defRPr sz="900"/>
            </a:lvl8pPr>
            <a:lvl9pPr marL="365717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B040-7D0C-5744-A6B5-C85C5536D6E2}" type="datetimeFigureOut">
              <a:rPr lang="en-US" smtClean="0"/>
              <a:t>1/16/17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77788-B2B2-0C49-9A00-BD3FED956C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6" indent="0">
              <a:buNone/>
              <a:defRPr sz="2800"/>
            </a:lvl2pPr>
            <a:lvl3pPr marL="914293" indent="0">
              <a:buNone/>
              <a:defRPr sz="2400"/>
            </a:lvl3pPr>
            <a:lvl4pPr marL="1371440" indent="0">
              <a:buNone/>
              <a:defRPr sz="2000"/>
            </a:lvl4pPr>
            <a:lvl5pPr marL="1828586" indent="0">
              <a:buNone/>
              <a:defRPr sz="2000"/>
            </a:lvl5pPr>
            <a:lvl6pPr marL="2285733" indent="0">
              <a:buNone/>
              <a:defRPr sz="2000"/>
            </a:lvl6pPr>
            <a:lvl7pPr marL="2742879" indent="0">
              <a:buNone/>
              <a:defRPr sz="2000"/>
            </a:lvl7pPr>
            <a:lvl8pPr marL="3200026" indent="0">
              <a:buNone/>
              <a:defRPr sz="2000"/>
            </a:lvl8pPr>
            <a:lvl9pPr marL="3657172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6" indent="0">
              <a:buNone/>
              <a:defRPr sz="1200"/>
            </a:lvl2pPr>
            <a:lvl3pPr marL="914293" indent="0">
              <a:buNone/>
              <a:defRPr sz="1000"/>
            </a:lvl3pPr>
            <a:lvl4pPr marL="1371440" indent="0">
              <a:buNone/>
              <a:defRPr sz="900"/>
            </a:lvl4pPr>
            <a:lvl5pPr marL="1828586" indent="0">
              <a:buNone/>
              <a:defRPr sz="900"/>
            </a:lvl5pPr>
            <a:lvl6pPr marL="2285733" indent="0">
              <a:buNone/>
              <a:defRPr sz="900"/>
            </a:lvl6pPr>
            <a:lvl7pPr marL="2742879" indent="0">
              <a:buNone/>
              <a:defRPr sz="900"/>
            </a:lvl7pPr>
            <a:lvl8pPr marL="3200026" indent="0">
              <a:buNone/>
              <a:defRPr sz="900"/>
            </a:lvl8pPr>
            <a:lvl9pPr marL="365717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B040-7D0C-5744-A6B5-C85C5536D6E2}" type="datetimeFigureOut">
              <a:rPr lang="en-US" smtClean="0"/>
              <a:t>1/16/17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77788-B2B2-0C49-9A00-BD3FED956C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29" tIns="45714" rIns="91429" bIns="4571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29" tIns="45714" rIns="91429" bIns="4571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DB040-7D0C-5744-A6B5-C85C5536D6E2}" type="datetimeFigureOut">
              <a:rPr lang="en-US" smtClean="0"/>
              <a:t>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77788-B2B2-0C49-9A00-BD3FED956C6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4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0" indent="-342860" algn="l" defTabSz="457146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3" indent="-285717" algn="l" defTabSz="457146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67" indent="-228573" algn="l" defTabSz="45714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13" indent="-228573" algn="l" defTabSz="457146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59" indent="-228573" algn="l" defTabSz="457146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06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3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9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6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lid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1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1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1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Macintosh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Missy Johnson</dc:creator>
  <cp:lastModifiedBy>Missy Johnson</cp:lastModifiedBy>
  <cp:revision>1</cp:revision>
  <dcterms:created xsi:type="dcterms:W3CDTF">2017-01-17T01:02:59Z</dcterms:created>
  <dcterms:modified xsi:type="dcterms:W3CDTF">2017-01-17T01:17:28Z</dcterms:modified>
</cp:coreProperties>
</file>